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99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ab.com/scrum-gods/book-shop/-/boards/3105058?milestone_title=Develop-4%20(13.08%20-%2019.08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lab.com/scrum-gods/book-sho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93" y="1342572"/>
            <a:ext cx="8768545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42981" y="3686046"/>
            <a:ext cx="11398331" cy="19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Roboto"/>
                <a:ea typeface="Roboto"/>
                <a:cs typeface="Roboto"/>
                <a:sym typeface="Roboto"/>
              </a:rPr>
              <a:t>Планы по развитию: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Создание функционала, отвечающего за работу склада, взаимодействие с ним.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функции доставки и логистики в целом.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Создание «ролей»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admin / user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т.д. с предоставлением разного функционала.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защищенного хранения данных пользователей (логин пароль), данных по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тового ящика для рассылок и т.п.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Создание фильтра для товаров в интерфейсе пользователя.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Создание рейтингового сервиса для товаров.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Доработка функционала интерфейса приложения (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front-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а).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0;p30"/>
          <p:cNvSpPr txBox="1"/>
          <p:nvPr/>
        </p:nvSpPr>
        <p:spPr>
          <a:xfrm>
            <a:off x="396799" y="1590457"/>
            <a:ext cx="11490694" cy="19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latin typeface="Roboto"/>
                <a:ea typeface="Roboto"/>
                <a:cs typeface="Roboto"/>
                <a:sym typeface="Roboto"/>
              </a:rPr>
              <a:t>Выводы: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	В процессе выполнения данного проекта стали очевидны несколько важных аспектов успешной работы: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наличие / отсутствие опытного специалиста, готового выполнять функцию «ментора», сильно влияет на результат работы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писать код сразу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” –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плохая практика, лучше в начале потратить время на продумывание архитектуры, оно окупится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аждый член команды должен более-менее понимать весь функционал приложения, чтобы не было «незаменимых»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т работы «лидера» /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мастера во многом зависит слаженность работы команды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плохо работает в «бесплатных» проектах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86;p23"/>
          <p:cNvSpPr txBox="1">
            <a:spLocks/>
          </p:cNvSpPr>
          <p:nvPr/>
        </p:nvSpPr>
        <p:spPr>
          <a:xfrm>
            <a:off x="4947176" y="5123527"/>
            <a:ext cx="1404000" cy="1404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ru-RU" smtClean="0"/>
              <a:t> </a:t>
            </a:r>
            <a:endParaRPr lang="ru-RU" dirty="0"/>
          </a:p>
        </p:txBody>
      </p:sp>
      <p:sp>
        <p:nvSpPr>
          <p:cNvPr id="20" name="Google Shape;186;p23"/>
          <p:cNvSpPr txBox="1">
            <a:spLocks/>
          </p:cNvSpPr>
          <p:nvPr/>
        </p:nvSpPr>
        <p:spPr>
          <a:xfrm>
            <a:off x="3466980" y="5105152"/>
            <a:ext cx="1404000" cy="1404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ru-RU" smtClean="0"/>
              <a:t> </a:t>
            </a:r>
            <a:endParaRPr lang="ru-RU" dirty="0"/>
          </a:p>
        </p:txBody>
      </p:sp>
      <p:sp>
        <p:nvSpPr>
          <p:cNvPr id="17" name="Google Shape;186;p23"/>
          <p:cNvSpPr txBox="1">
            <a:spLocks/>
          </p:cNvSpPr>
          <p:nvPr/>
        </p:nvSpPr>
        <p:spPr>
          <a:xfrm>
            <a:off x="502380" y="5134361"/>
            <a:ext cx="1404000" cy="1404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ru-RU" smtClean="0"/>
              <a:t> </a:t>
            </a:r>
            <a:endParaRPr lang="ru-RU" dirty="0"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/>
              <a:t>Книжный интернет-магазин / </a:t>
            </a:r>
            <a:r>
              <a:rPr lang="ru-RU" sz="3600" dirty="0" err="1"/>
              <a:t>Online</a:t>
            </a:r>
            <a:r>
              <a:rPr lang="ru-RU" sz="3600" dirty="0"/>
              <a:t> </a:t>
            </a:r>
            <a:r>
              <a:rPr lang="ru-RU" sz="3600" dirty="0" err="1"/>
              <a:t>book</a:t>
            </a:r>
            <a:r>
              <a:rPr lang="ru-RU" sz="3600" dirty="0"/>
              <a:t> </a:t>
            </a:r>
            <a:r>
              <a:rPr lang="ru-RU" sz="3600" dirty="0" err="1"/>
              <a:t>store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6694453" y="5173880"/>
            <a:ext cx="3705254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Чернов Роман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Игоревич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88;p23"/>
          <p:cNvSpPr txBox="1">
            <a:spLocks noGrp="1"/>
          </p:cNvSpPr>
          <p:nvPr>
            <p:ph type="body" idx="4"/>
          </p:nvPr>
        </p:nvSpPr>
        <p:spPr>
          <a:xfrm>
            <a:off x="6720150" y="5861992"/>
            <a:ext cx="3679557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Стрекалова Анна Сергеевна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8;p23"/>
          <p:cNvSpPr txBox="1">
            <a:spLocks noGrp="1"/>
          </p:cNvSpPr>
          <p:nvPr>
            <p:ph type="body" idx="4"/>
          </p:nvPr>
        </p:nvSpPr>
        <p:spPr>
          <a:xfrm>
            <a:off x="6706783" y="5534168"/>
            <a:ext cx="3679557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Пионткевич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 Георгиевич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8;p23"/>
          <p:cNvSpPr txBox="1">
            <a:spLocks noGrp="1"/>
          </p:cNvSpPr>
          <p:nvPr>
            <p:ph type="body" idx="4"/>
          </p:nvPr>
        </p:nvSpPr>
        <p:spPr>
          <a:xfrm>
            <a:off x="6706783" y="6170503"/>
            <a:ext cx="3773900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Демирчян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Денис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Самвелович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6;p23"/>
          <p:cNvSpPr txBox="1">
            <a:spLocks/>
          </p:cNvSpPr>
          <p:nvPr/>
        </p:nvSpPr>
        <p:spPr>
          <a:xfrm>
            <a:off x="1945372" y="5081603"/>
            <a:ext cx="1404000" cy="1404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ru-RU" smtClean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60" y="5058599"/>
            <a:ext cx="1489804" cy="149710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88" y="5081603"/>
            <a:ext cx="1512000" cy="15194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80" y="5065822"/>
            <a:ext cx="1512000" cy="151941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8" y="5065822"/>
            <a:ext cx="1512000" cy="1519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проект приложения в духе минимализма, который бы был неким аналогом абстрактного интернет -  магазина.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363026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Использовать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знания, полученные на данном курсе.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Продемонстрировать их корректное применение.</a:t>
            </a:r>
            <a:endParaRPr lang="en-US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363026" y="346002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Практика взаимодействия в команде, планирования задач, использования методологии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Scrum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Пример доски команды в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GitLab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363026" y="515721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2309024" y="1516010"/>
            <a:ext cx="9242675" cy="122606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Создать «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 книжного интернет-магазина в виде монолитного приложения, которое бы реализовывало следующие разделы: личный кабинет, регистрация и авторизация, рейтинговый сервис товаров, управление складом, фильтр товаров в интерфейсе пользователя, оповещение клиентов.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653478" y="162120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2308132" y="3995430"/>
            <a:ext cx="7092426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Реализовать минимальный «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 приложения для демонстрации его функциональности.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308132" y="2898043"/>
            <a:ext cx="9242675" cy="95175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Выделить несколько задач, которые можно было передать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микросервисам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организовать взаимодействие основного приложения с этими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микросервисами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посредством брокера сообщений.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358221" y="4957657"/>
            <a:ext cx="7042337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Выполнить все требования к проектной работе, т.е. использовать: БД, асинхронность,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многопоточность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шаблоны проектирования,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RabbitMQ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Использовать принципы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«CRUD»,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REST», «SOLID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2358221" y="5882456"/>
            <a:ext cx="7042337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Попрактиковаться в командной работе с использованием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попытаться максимально использовать знания полученные на данном курсе.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653478" y="291699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651692" y="39085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653478" y="5069051"/>
            <a:ext cx="471351" cy="6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1646588" y="579559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ASP.NET CORE, Swagger,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MailKit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Dapper,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FluentMigrator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RabbitMQ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Паттерны «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unit of work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dependency injection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проект на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GitLab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gitlab.com/scrum-gods/book-shop</a:t>
            </a:r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52" y="1503713"/>
            <a:ext cx="7063828" cy="5354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330</Words>
  <Application>Microsoft Office PowerPoint</Application>
  <PresentationFormat>Широкоэкранный</PresentationFormat>
  <Paragraphs>99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Times New Roman</vt:lpstr>
      <vt:lpstr>Roboto</vt:lpstr>
      <vt:lpstr>Calibri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Роман Роман</cp:lastModifiedBy>
  <cp:revision>46</cp:revision>
  <dcterms:modified xsi:type="dcterms:W3CDTF">2021-11-08T15:30:30Z</dcterms:modified>
</cp:coreProperties>
</file>